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2CDC48-7ADA-414B-BB00-8D4B4BD485E1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7E645-00EA-44C0-94FD-3522275FC2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7E645-00EA-44C0-94FD-3522275FC2E2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1DE14-106B-4E03-AE15-4C0A74A33A86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179D0-8633-4409-9039-11B254F80B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8763000" cy="5139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838200"/>
            <a:ext cx="391477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71600"/>
            <a:ext cx="30861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04800"/>
            <a:ext cx="6972300" cy="6187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"/>
            <a:ext cx="7124700" cy="632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33350"/>
            <a:ext cx="7466013" cy="658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4438650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676400"/>
            <a:ext cx="7157717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81000" y="457200"/>
            <a:ext cx="792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******* If not running well </a:t>
            </a:r>
            <a:r>
              <a:rPr lang="en-US" sz="1400" u="sng" dirty="0" err="1"/>
              <a:t>eg</a:t>
            </a:r>
            <a:r>
              <a:rPr lang="en-US" sz="1400" u="sng" dirty="0"/>
              <a:t>. JFS error or dictionary not found word...</a:t>
            </a:r>
          </a:p>
          <a:p>
            <a:r>
              <a:rPr lang="en-US" sz="1400" dirty="0"/>
              <a:t>  make sure it was put into same folder with </a:t>
            </a:r>
            <a:r>
              <a:rPr lang="en-US" sz="1400" u="sng" dirty="0" err="1"/>
              <a:t>voicecommand</a:t>
            </a:r>
            <a:r>
              <a:rPr lang="en-US" sz="1400" u="sng" dirty="0"/>
              <a:t> and </a:t>
            </a:r>
            <a:r>
              <a:rPr lang="en-US" sz="1400" u="sng" dirty="0" err="1"/>
              <a:t>runcommand</a:t>
            </a:r>
            <a:r>
              <a:rPr lang="en-US" sz="1400" u="sng" dirty="0"/>
              <a:t> class.</a:t>
            </a:r>
          </a:p>
          <a:p>
            <a:r>
              <a:rPr lang="en-US" sz="1400" dirty="0"/>
              <a:t>  Some time it not updated from SRC into BIN folder. JUST make a copy and paste into BIN folder.</a:t>
            </a:r>
          </a:p>
          <a:p>
            <a:r>
              <a:rPr lang="en-US" sz="1400" dirty="0"/>
              <a:t>  This problem make me crazy for 2 days.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71</Words>
  <Application>Microsoft Office PowerPoint</Application>
  <PresentationFormat>On-screen Show (4:3)</PresentationFormat>
  <Paragraphs>12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Kismec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</cp:revision>
  <dcterms:created xsi:type="dcterms:W3CDTF">2010-03-23T06:09:23Z</dcterms:created>
  <dcterms:modified xsi:type="dcterms:W3CDTF">2010-03-23T06:40:02Z</dcterms:modified>
</cp:coreProperties>
</file>